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76F8B7-3EA0-4E38-92E4-AFDE281193B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1" d="100"/>
          <a:sy n="21" d="100"/>
        </p:scale>
        <p:origin x="1320" y="110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0E4AD-F2DA-4F28-9FFA-98EFBBB86FF1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05C86-0AF4-43C0-A886-A5B9C8F3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4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05C86-0AF4-43C0-A886-A5B9C8F3E8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2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0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3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0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4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4B5A-8E82-4797-BC9B-35DDA220B9A8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5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32" y="1112402"/>
            <a:ext cx="33898415" cy="1912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3832" y="26552768"/>
            <a:ext cx="7875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Computer and Information Science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12092" y="26552768"/>
            <a:ext cx="8790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Winter 2022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338792" y="3610074"/>
            <a:ext cx="33898415" cy="1710228"/>
          </a:xfrm>
        </p:spPr>
        <p:txBody>
          <a:bodyPr>
            <a:noAutofit/>
          </a:bodyPr>
          <a:lstStyle/>
          <a:p>
            <a:r>
              <a:rPr lang="en-US" sz="14400" dirty="0"/>
              <a:t>Project Name/Title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303831" y="7552342"/>
            <a:ext cx="33898415" cy="190004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en-US" dirty="0"/>
              <a:t>Poster Body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7200" dirty="0">
                <a:solidFill>
                  <a:srgbClr val="FF0000"/>
                </a:solidFill>
              </a:rPr>
              <a:t>(delete these instructions and design poster in this space)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Content: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	Project description:  objective, motivation, background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	Design:  approach, validation methods and results, discussion and/or 			conclusion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7200" dirty="0"/>
              <a:t>Tips: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high resolution photos or graphics where possible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this space creatively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Think of this as a marketing display for your project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text where identification is necessary for the layman but do not overuse text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Do not create 9 slides and insert them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The elements of this poster are changeable, however, it must contain the CECS Logo, Title, Advisor, Team Members, Sponsor, Department, and Semester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13784" y="5320302"/>
            <a:ext cx="68554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Dr. </a:t>
            </a:r>
            <a:r>
              <a:rPr lang="en-US" sz="4800" b="1" dirty="0" err="1"/>
              <a:t>Kiumi</a:t>
            </a:r>
            <a:r>
              <a:rPr lang="en-US" sz="4800" b="1" dirty="0"/>
              <a:t> </a:t>
            </a:r>
            <a:r>
              <a:rPr lang="en-US" sz="4800" b="1" dirty="0" err="1"/>
              <a:t>Akingbehin</a:t>
            </a:r>
            <a:endParaRPr lang="en-US" sz="4800" b="1" dirty="0"/>
          </a:p>
          <a:p>
            <a:r>
              <a:rPr lang="en-US" sz="4800" b="1" dirty="0"/>
              <a:t>Dr. </a:t>
            </a:r>
            <a:r>
              <a:rPr lang="en-US" sz="4800" b="1" dirty="0" err="1"/>
              <a:t>Birhanu</a:t>
            </a:r>
            <a:r>
              <a:rPr lang="en-US" sz="4800" b="1" dirty="0"/>
              <a:t> Eshete</a:t>
            </a:r>
          </a:p>
          <a:p>
            <a:r>
              <a:rPr lang="en-US" sz="4800" b="1" dirty="0"/>
              <a:t>Dr. Bruce Maxim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59262" y="6209381"/>
            <a:ext cx="19729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889200" y="6209380"/>
            <a:ext cx="7313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/>
              <a:t>Sponsored by: Name/Logo</a:t>
            </a:r>
          </a:p>
        </p:txBody>
      </p:sp>
    </p:spTree>
    <p:extLst>
      <p:ext uri="{BB962C8B-B14F-4D97-AF65-F5344CB8AC3E}">
        <p14:creationId xmlns:p14="http://schemas.microsoft.com/office/powerpoint/2010/main" val="120702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149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Project Name/Title</vt:lpstr>
    </vt:vector>
  </TitlesOfParts>
  <Company>University of Michigan-Dearborn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Laura</dc:creator>
  <cp:lastModifiedBy>Maxim, Bruce</cp:lastModifiedBy>
  <cp:revision>14</cp:revision>
  <dcterms:created xsi:type="dcterms:W3CDTF">2015-05-01T18:27:08Z</dcterms:created>
  <dcterms:modified xsi:type="dcterms:W3CDTF">2022-02-18T21:15:53Z</dcterms:modified>
</cp:coreProperties>
</file>