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56" r:id="rId2"/>
  </p:sldIdLst>
  <p:sldSz cx="36576000" cy="27432000"/>
  <p:notesSz cx="6858000" cy="9144000"/>
  <p:defaultTextStyle>
    <a:defPPr>
      <a:defRPr lang="en-US"/>
    </a:defPPr>
    <a:lvl1pPr marL="0" algn="l" defTabSz="3657600" rtl="0" eaLnBrk="1" latinLnBrk="0" hangingPunct="1">
      <a:defRPr sz="7200" kern="1200">
        <a:solidFill>
          <a:schemeClr val="tx1"/>
        </a:solidFill>
        <a:latin typeface="+mn-lt"/>
        <a:ea typeface="+mn-ea"/>
        <a:cs typeface="+mn-cs"/>
      </a:defRPr>
    </a:lvl1pPr>
    <a:lvl2pPr marL="1828800" algn="l" defTabSz="3657600" rtl="0" eaLnBrk="1" latinLnBrk="0" hangingPunct="1">
      <a:defRPr sz="7200" kern="1200">
        <a:solidFill>
          <a:schemeClr val="tx1"/>
        </a:solidFill>
        <a:latin typeface="+mn-lt"/>
        <a:ea typeface="+mn-ea"/>
        <a:cs typeface="+mn-cs"/>
      </a:defRPr>
    </a:lvl2pPr>
    <a:lvl3pPr marL="3657600" algn="l" defTabSz="3657600" rtl="0" eaLnBrk="1" latinLnBrk="0" hangingPunct="1">
      <a:defRPr sz="7200" kern="1200">
        <a:solidFill>
          <a:schemeClr val="tx1"/>
        </a:solidFill>
        <a:latin typeface="+mn-lt"/>
        <a:ea typeface="+mn-ea"/>
        <a:cs typeface="+mn-cs"/>
      </a:defRPr>
    </a:lvl3pPr>
    <a:lvl4pPr marL="5486400" algn="l" defTabSz="3657600" rtl="0" eaLnBrk="1" latinLnBrk="0" hangingPunct="1">
      <a:defRPr sz="7200" kern="1200">
        <a:solidFill>
          <a:schemeClr val="tx1"/>
        </a:solidFill>
        <a:latin typeface="+mn-lt"/>
        <a:ea typeface="+mn-ea"/>
        <a:cs typeface="+mn-cs"/>
      </a:defRPr>
    </a:lvl4pPr>
    <a:lvl5pPr marL="7315200" algn="l" defTabSz="3657600" rtl="0" eaLnBrk="1" latinLnBrk="0" hangingPunct="1">
      <a:defRPr sz="7200" kern="1200">
        <a:solidFill>
          <a:schemeClr val="tx1"/>
        </a:solidFill>
        <a:latin typeface="+mn-lt"/>
        <a:ea typeface="+mn-ea"/>
        <a:cs typeface="+mn-cs"/>
      </a:defRPr>
    </a:lvl5pPr>
    <a:lvl6pPr marL="9144000" algn="l" defTabSz="3657600" rtl="0" eaLnBrk="1" latinLnBrk="0" hangingPunct="1">
      <a:defRPr sz="7200" kern="1200">
        <a:solidFill>
          <a:schemeClr val="tx1"/>
        </a:solidFill>
        <a:latin typeface="+mn-lt"/>
        <a:ea typeface="+mn-ea"/>
        <a:cs typeface="+mn-cs"/>
      </a:defRPr>
    </a:lvl6pPr>
    <a:lvl7pPr marL="10972800" algn="l" defTabSz="3657600" rtl="0" eaLnBrk="1" latinLnBrk="0" hangingPunct="1">
      <a:defRPr sz="7200" kern="1200">
        <a:solidFill>
          <a:schemeClr val="tx1"/>
        </a:solidFill>
        <a:latin typeface="+mn-lt"/>
        <a:ea typeface="+mn-ea"/>
        <a:cs typeface="+mn-cs"/>
      </a:defRPr>
    </a:lvl7pPr>
    <a:lvl8pPr marL="12801600" algn="l" defTabSz="3657600" rtl="0" eaLnBrk="1" latinLnBrk="0" hangingPunct="1">
      <a:defRPr sz="7200" kern="1200">
        <a:solidFill>
          <a:schemeClr val="tx1"/>
        </a:solidFill>
        <a:latin typeface="+mn-lt"/>
        <a:ea typeface="+mn-ea"/>
        <a:cs typeface="+mn-cs"/>
      </a:defRPr>
    </a:lvl8pPr>
    <a:lvl9pPr marL="14630400" algn="l" defTabSz="3657600" rtl="0" eaLnBrk="1" latinLnBrk="0" hangingPunct="1">
      <a:defRPr sz="72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D76F8B7-3EA0-4E38-92E4-AFDE281193B2}">
          <p14:sldIdLst>
            <p14:sldId id="25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8640">
          <p15:clr>
            <a:srgbClr val="A4A3A4"/>
          </p15:clr>
        </p15:guide>
        <p15:guide id="2" pos="115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1" autoAdjust="0"/>
    <p:restoredTop sz="94660"/>
  </p:normalViewPr>
  <p:slideViewPr>
    <p:cSldViewPr snapToGrid="0">
      <p:cViewPr varScale="1">
        <p:scale>
          <a:sx n="21" d="100"/>
          <a:sy n="21" d="100"/>
        </p:scale>
        <p:origin x="48" y="77"/>
      </p:cViewPr>
      <p:guideLst>
        <p:guide orient="horz" pos="8640"/>
        <p:guide pos="115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F0E4AD-F2DA-4F28-9FFA-98EFBBB86FF1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405C86-0AF4-43C0-A886-A5B9C8F3E8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14480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3657600" rtl="0" eaLnBrk="1" latinLnBrk="0" hangingPunct="1">
      <a:defRPr sz="4800" kern="1200">
        <a:solidFill>
          <a:schemeClr val="tx1"/>
        </a:solidFill>
        <a:latin typeface="+mn-lt"/>
        <a:ea typeface="+mn-ea"/>
        <a:cs typeface="+mn-cs"/>
      </a:defRPr>
    </a:lvl1pPr>
    <a:lvl2pPr marL="1828800" algn="l" defTabSz="3657600" rtl="0" eaLnBrk="1" latinLnBrk="0" hangingPunct="1">
      <a:defRPr sz="4800" kern="1200">
        <a:solidFill>
          <a:schemeClr val="tx1"/>
        </a:solidFill>
        <a:latin typeface="+mn-lt"/>
        <a:ea typeface="+mn-ea"/>
        <a:cs typeface="+mn-cs"/>
      </a:defRPr>
    </a:lvl2pPr>
    <a:lvl3pPr marL="3657600" algn="l" defTabSz="3657600" rtl="0" eaLnBrk="1" latinLnBrk="0" hangingPunct="1">
      <a:defRPr sz="4800" kern="1200">
        <a:solidFill>
          <a:schemeClr val="tx1"/>
        </a:solidFill>
        <a:latin typeface="+mn-lt"/>
        <a:ea typeface="+mn-ea"/>
        <a:cs typeface="+mn-cs"/>
      </a:defRPr>
    </a:lvl3pPr>
    <a:lvl4pPr marL="5486400" algn="l" defTabSz="3657600" rtl="0" eaLnBrk="1" latinLnBrk="0" hangingPunct="1">
      <a:defRPr sz="4800" kern="1200">
        <a:solidFill>
          <a:schemeClr val="tx1"/>
        </a:solidFill>
        <a:latin typeface="+mn-lt"/>
        <a:ea typeface="+mn-ea"/>
        <a:cs typeface="+mn-cs"/>
      </a:defRPr>
    </a:lvl4pPr>
    <a:lvl5pPr marL="7315200" algn="l" defTabSz="3657600" rtl="0" eaLnBrk="1" latinLnBrk="0" hangingPunct="1">
      <a:defRPr sz="4800" kern="1200">
        <a:solidFill>
          <a:schemeClr val="tx1"/>
        </a:solidFill>
        <a:latin typeface="+mn-lt"/>
        <a:ea typeface="+mn-ea"/>
        <a:cs typeface="+mn-cs"/>
      </a:defRPr>
    </a:lvl5pPr>
    <a:lvl6pPr marL="9144000" algn="l" defTabSz="3657600" rtl="0" eaLnBrk="1" latinLnBrk="0" hangingPunct="1">
      <a:defRPr sz="4800" kern="1200">
        <a:solidFill>
          <a:schemeClr val="tx1"/>
        </a:solidFill>
        <a:latin typeface="+mn-lt"/>
        <a:ea typeface="+mn-ea"/>
        <a:cs typeface="+mn-cs"/>
      </a:defRPr>
    </a:lvl6pPr>
    <a:lvl7pPr marL="10972800" algn="l" defTabSz="3657600" rtl="0" eaLnBrk="1" latinLnBrk="0" hangingPunct="1">
      <a:defRPr sz="4800" kern="1200">
        <a:solidFill>
          <a:schemeClr val="tx1"/>
        </a:solidFill>
        <a:latin typeface="+mn-lt"/>
        <a:ea typeface="+mn-ea"/>
        <a:cs typeface="+mn-cs"/>
      </a:defRPr>
    </a:lvl7pPr>
    <a:lvl8pPr marL="12801600" algn="l" defTabSz="3657600" rtl="0" eaLnBrk="1" latinLnBrk="0" hangingPunct="1">
      <a:defRPr sz="4800" kern="1200">
        <a:solidFill>
          <a:schemeClr val="tx1"/>
        </a:solidFill>
        <a:latin typeface="+mn-lt"/>
        <a:ea typeface="+mn-ea"/>
        <a:cs typeface="+mn-cs"/>
      </a:defRPr>
    </a:lvl8pPr>
    <a:lvl9pPr marL="14630400" algn="l" defTabSz="3657600" rtl="0" eaLnBrk="1" latinLnBrk="0" hangingPunct="1">
      <a:defRPr sz="4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405C86-0AF4-43C0-A886-A5B9C8F3E86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71233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43200" y="4489452"/>
            <a:ext cx="31089600" cy="9550400"/>
          </a:xfrm>
        </p:spPr>
        <p:txBody>
          <a:bodyPr anchor="b"/>
          <a:lstStyle>
            <a:lvl1pPr algn="ctr">
              <a:defRPr sz="2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0" y="14408152"/>
            <a:ext cx="27432000" cy="6623048"/>
          </a:xfrm>
        </p:spPr>
        <p:txBody>
          <a:bodyPr/>
          <a:lstStyle>
            <a:lvl1pPr marL="0" indent="0" algn="ctr">
              <a:buNone/>
              <a:defRPr sz="9600"/>
            </a:lvl1pPr>
            <a:lvl2pPr marL="1828800" indent="0" algn="ctr">
              <a:buNone/>
              <a:defRPr sz="8000"/>
            </a:lvl2pPr>
            <a:lvl3pPr marL="3657600" indent="0" algn="ctr">
              <a:buNone/>
              <a:defRPr sz="7200"/>
            </a:lvl3pPr>
            <a:lvl4pPr marL="5486400" indent="0" algn="ctr">
              <a:buNone/>
              <a:defRPr sz="6400"/>
            </a:lvl4pPr>
            <a:lvl5pPr marL="7315200" indent="0" algn="ctr">
              <a:buNone/>
              <a:defRPr sz="6400"/>
            </a:lvl5pPr>
            <a:lvl6pPr marL="9144000" indent="0" algn="ctr">
              <a:buNone/>
              <a:defRPr sz="6400"/>
            </a:lvl6pPr>
            <a:lvl7pPr marL="10972800" indent="0" algn="ctr">
              <a:buNone/>
              <a:defRPr sz="6400"/>
            </a:lvl7pPr>
            <a:lvl8pPr marL="12801600" indent="0" algn="ctr">
              <a:buNone/>
              <a:defRPr sz="6400"/>
            </a:lvl8pPr>
            <a:lvl9pPr marL="14630400" indent="0" algn="ctr">
              <a:buNone/>
              <a:defRPr sz="64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44B5A-8E82-4797-BC9B-35DDA220B9A8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CFD84-0F2A-4CDD-96CB-66B84A9D13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17816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44B5A-8E82-4797-BC9B-35DDA220B9A8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CFD84-0F2A-4CDD-96CB-66B84A9D13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6848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6174702" y="1460500"/>
            <a:ext cx="7886700" cy="2324735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14602" y="1460500"/>
            <a:ext cx="23202900" cy="2324735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44B5A-8E82-4797-BC9B-35DDA220B9A8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CFD84-0F2A-4CDD-96CB-66B84A9D13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8040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44B5A-8E82-4797-BC9B-35DDA220B9A8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CFD84-0F2A-4CDD-96CB-66B84A9D13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48348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95552" y="6838958"/>
            <a:ext cx="31546800" cy="11410948"/>
          </a:xfrm>
        </p:spPr>
        <p:txBody>
          <a:bodyPr anchor="b"/>
          <a:lstStyle>
            <a:lvl1pPr>
              <a:defRPr sz="2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95552" y="18357858"/>
            <a:ext cx="31546800" cy="6000748"/>
          </a:xfrm>
        </p:spPr>
        <p:txBody>
          <a:bodyPr/>
          <a:lstStyle>
            <a:lvl1pPr marL="0" indent="0">
              <a:buNone/>
              <a:defRPr sz="9600">
                <a:solidFill>
                  <a:schemeClr val="tx1"/>
                </a:solidFill>
              </a:defRPr>
            </a:lvl1pPr>
            <a:lvl2pPr marL="1828800" indent="0">
              <a:buNone/>
              <a:defRPr sz="8000">
                <a:solidFill>
                  <a:schemeClr val="tx1">
                    <a:tint val="75000"/>
                  </a:schemeClr>
                </a:solidFill>
              </a:defRPr>
            </a:lvl2pPr>
            <a:lvl3pPr marL="3657600" indent="0">
              <a:buNone/>
              <a:defRPr sz="7200">
                <a:solidFill>
                  <a:schemeClr val="tx1">
                    <a:tint val="75000"/>
                  </a:schemeClr>
                </a:solidFill>
              </a:defRPr>
            </a:lvl3pPr>
            <a:lvl4pPr marL="5486400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4pPr>
            <a:lvl5pPr marL="7315200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5pPr>
            <a:lvl6pPr marL="9144000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6pPr>
            <a:lvl7pPr marL="10972800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7pPr>
            <a:lvl8pPr marL="12801600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8pPr>
            <a:lvl9pPr marL="14630400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44B5A-8E82-4797-BC9B-35DDA220B9A8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CFD84-0F2A-4CDD-96CB-66B84A9D13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4509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14600" y="7302500"/>
            <a:ext cx="15544800" cy="1740535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8516600" y="7302500"/>
            <a:ext cx="15544800" cy="1740535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44B5A-8E82-4797-BC9B-35DDA220B9A8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CFD84-0F2A-4CDD-96CB-66B84A9D13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0314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9364" y="1460506"/>
            <a:ext cx="31546800" cy="530225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19368" y="6724652"/>
            <a:ext cx="15473360" cy="3295648"/>
          </a:xfrm>
        </p:spPr>
        <p:txBody>
          <a:bodyPr anchor="b"/>
          <a:lstStyle>
            <a:lvl1pPr marL="0" indent="0">
              <a:buNone/>
              <a:defRPr sz="9600" b="1"/>
            </a:lvl1pPr>
            <a:lvl2pPr marL="1828800" indent="0">
              <a:buNone/>
              <a:defRPr sz="8000" b="1"/>
            </a:lvl2pPr>
            <a:lvl3pPr marL="3657600" indent="0">
              <a:buNone/>
              <a:defRPr sz="7200" b="1"/>
            </a:lvl3pPr>
            <a:lvl4pPr marL="5486400" indent="0">
              <a:buNone/>
              <a:defRPr sz="6400" b="1"/>
            </a:lvl4pPr>
            <a:lvl5pPr marL="7315200" indent="0">
              <a:buNone/>
              <a:defRPr sz="6400" b="1"/>
            </a:lvl5pPr>
            <a:lvl6pPr marL="9144000" indent="0">
              <a:buNone/>
              <a:defRPr sz="6400" b="1"/>
            </a:lvl6pPr>
            <a:lvl7pPr marL="10972800" indent="0">
              <a:buNone/>
              <a:defRPr sz="6400" b="1"/>
            </a:lvl7pPr>
            <a:lvl8pPr marL="12801600" indent="0">
              <a:buNone/>
              <a:defRPr sz="6400" b="1"/>
            </a:lvl8pPr>
            <a:lvl9pPr marL="14630400" indent="0">
              <a:buNone/>
              <a:defRPr sz="64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19368" y="10020300"/>
            <a:ext cx="15473360" cy="1473835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8516602" y="6724652"/>
            <a:ext cx="15549564" cy="3295648"/>
          </a:xfrm>
        </p:spPr>
        <p:txBody>
          <a:bodyPr anchor="b"/>
          <a:lstStyle>
            <a:lvl1pPr marL="0" indent="0">
              <a:buNone/>
              <a:defRPr sz="9600" b="1"/>
            </a:lvl1pPr>
            <a:lvl2pPr marL="1828800" indent="0">
              <a:buNone/>
              <a:defRPr sz="8000" b="1"/>
            </a:lvl2pPr>
            <a:lvl3pPr marL="3657600" indent="0">
              <a:buNone/>
              <a:defRPr sz="7200" b="1"/>
            </a:lvl3pPr>
            <a:lvl4pPr marL="5486400" indent="0">
              <a:buNone/>
              <a:defRPr sz="6400" b="1"/>
            </a:lvl4pPr>
            <a:lvl5pPr marL="7315200" indent="0">
              <a:buNone/>
              <a:defRPr sz="6400" b="1"/>
            </a:lvl5pPr>
            <a:lvl6pPr marL="9144000" indent="0">
              <a:buNone/>
              <a:defRPr sz="6400" b="1"/>
            </a:lvl6pPr>
            <a:lvl7pPr marL="10972800" indent="0">
              <a:buNone/>
              <a:defRPr sz="6400" b="1"/>
            </a:lvl7pPr>
            <a:lvl8pPr marL="12801600" indent="0">
              <a:buNone/>
              <a:defRPr sz="6400" b="1"/>
            </a:lvl8pPr>
            <a:lvl9pPr marL="14630400" indent="0">
              <a:buNone/>
              <a:defRPr sz="64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8516602" y="10020300"/>
            <a:ext cx="15549564" cy="1473835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44B5A-8E82-4797-BC9B-35DDA220B9A8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CFD84-0F2A-4CDD-96CB-66B84A9D13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34033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44B5A-8E82-4797-BC9B-35DDA220B9A8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CFD84-0F2A-4CDD-96CB-66B84A9D13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7405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44B5A-8E82-4797-BC9B-35DDA220B9A8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CFD84-0F2A-4CDD-96CB-66B84A9D13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86784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9364" y="1828800"/>
            <a:ext cx="11796712" cy="6400800"/>
          </a:xfrm>
        </p:spPr>
        <p:txBody>
          <a:bodyPr anchor="b"/>
          <a:lstStyle>
            <a:lvl1pPr>
              <a:defRPr sz="1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549564" y="3949706"/>
            <a:ext cx="18516600" cy="19494500"/>
          </a:xfrm>
        </p:spPr>
        <p:txBody>
          <a:bodyPr/>
          <a:lstStyle>
            <a:lvl1pPr>
              <a:defRPr sz="12800"/>
            </a:lvl1pPr>
            <a:lvl2pPr>
              <a:defRPr sz="11200"/>
            </a:lvl2pPr>
            <a:lvl3pPr>
              <a:defRPr sz="9600"/>
            </a:lvl3pPr>
            <a:lvl4pPr>
              <a:defRPr sz="8000"/>
            </a:lvl4pPr>
            <a:lvl5pPr>
              <a:defRPr sz="8000"/>
            </a:lvl5pPr>
            <a:lvl6pPr>
              <a:defRPr sz="8000"/>
            </a:lvl6pPr>
            <a:lvl7pPr>
              <a:defRPr sz="8000"/>
            </a:lvl7pPr>
            <a:lvl8pPr>
              <a:defRPr sz="8000"/>
            </a:lvl8pPr>
            <a:lvl9pPr>
              <a:defRPr sz="8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19364" y="8229600"/>
            <a:ext cx="11796712" cy="15246352"/>
          </a:xfrm>
        </p:spPr>
        <p:txBody>
          <a:bodyPr/>
          <a:lstStyle>
            <a:lvl1pPr marL="0" indent="0">
              <a:buNone/>
              <a:defRPr sz="6400"/>
            </a:lvl1pPr>
            <a:lvl2pPr marL="1828800" indent="0">
              <a:buNone/>
              <a:defRPr sz="5600"/>
            </a:lvl2pPr>
            <a:lvl3pPr marL="3657600" indent="0">
              <a:buNone/>
              <a:defRPr sz="4800"/>
            </a:lvl3pPr>
            <a:lvl4pPr marL="5486400" indent="0">
              <a:buNone/>
              <a:defRPr sz="4000"/>
            </a:lvl4pPr>
            <a:lvl5pPr marL="7315200" indent="0">
              <a:buNone/>
              <a:defRPr sz="4000"/>
            </a:lvl5pPr>
            <a:lvl6pPr marL="9144000" indent="0">
              <a:buNone/>
              <a:defRPr sz="4000"/>
            </a:lvl6pPr>
            <a:lvl7pPr marL="10972800" indent="0">
              <a:buNone/>
              <a:defRPr sz="4000"/>
            </a:lvl7pPr>
            <a:lvl8pPr marL="12801600" indent="0">
              <a:buNone/>
              <a:defRPr sz="4000"/>
            </a:lvl8pPr>
            <a:lvl9pPr marL="14630400" indent="0">
              <a:buNone/>
              <a:defRPr sz="4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44B5A-8E82-4797-BC9B-35DDA220B9A8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CFD84-0F2A-4CDD-96CB-66B84A9D13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4754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9364" y="1828800"/>
            <a:ext cx="11796712" cy="6400800"/>
          </a:xfrm>
        </p:spPr>
        <p:txBody>
          <a:bodyPr anchor="b"/>
          <a:lstStyle>
            <a:lvl1pPr>
              <a:defRPr sz="1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549564" y="3949706"/>
            <a:ext cx="18516600" cy="19494500"/>
          </a:xfrm>
        </p:spPr>
        <p:txBody>
          <a:bodyPr anchor="t"/>
          <a:lstStyle>
            <a:lvl1pPr marL="0" indent="0">
              <a:buNone/>
              <a:defRPr sz="12800"/>
            </a:lvl1pPr>
            <a:lvl2pPr marL="1828800" indent="0">
              <a:buNone/>
              <a:defRPr sz="11200"/>
            </a:lvl2pPr>
            <a:lvl3pPr marL="3657600" indent="0">
              <a:buNone/>
              <a:defRPr sz="9600"/>
            </a:lvl3pPr>
            <a:lvl4pPr marL="5486400" indent="0">
              <a:buNone/>
              <a:defRPr sz="8000"/>
            </a:lvl4pPr>
            <a:lvl5pPr marL="7315200" indent="0">
              <a:buNone/>
              <a:defRPr sz="8000"/>
            </a:lvl5pPr>
            <a:lvl6pPr marL="9144000" indent="0">
              <a:buNone/>
              <a:defRPr sz="8000"/>
            </a:lvl6pPr>
            <a:lvl7pPr marL="10972800" indent="0">
              <a:buNone/>
              <a:defRPr sz="8000"/>
            </a:lvl7pPr>
            <a:lvl8pPr marL="12801600" indent="0">
              <a:buNone/>
              <a:defRPr sz="8000"/>
            </a:lvl8pPr>
            <a:lvl9pPr marL="14630400" indent="0">
              <a:buNone/>
              <a:defRPr sz="8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19364" y="8229600"/>
            <a:ext cx="11796712" cy="15246352"/>
          </a:xfrm>
        </p:spPr>
        <p:txBody>
          <a:bodyPr/>
          <a:lstStyle>
            <a:lvl1pPr marL="0" indent="0">
              <a:buNone/>
              <a:defRPr sz="6400"/>
            </a:lvl1pPr>
            <a:lvl2pPr marL="1828800" indent="0">
              <a:buNone/>
              <a:defRPr sz="5600"/>
            </a:lvl2pPr>
            <a:lvl3pPr marL="3657600" indent="0">
              <a:buNone/>
              <a:defRPr sz="4800"/>
            </a:lvl3pPr>
            <a:lvl4pPr marL="5486400" indent="0">
              <a:buNone/>
              <a:defRPr sz="4000"/>
            </a:lvl4pPr>
            <a:lvl5pPr marL="7315200" indent="0">
              <a:buNone/>
              <a:defRPr sz="4000"/>
            </a:lvl5pPr>
            <a:lvl6pPr marL="9144000" indent="0">
              <a:buNone/>
              <a:defRPr sz="4000"/>
            </a:lvl6pPr>
            <a:lvl7pPr marL="10972800" indent="0">
              <a:buNone/>
              <a:defRPr sz="4000"/>
            </a:lvl7pPr>
            <a:lvl8pPr marL="12801600" indent="0">
              <a:buNone/>
              <a:defRPr sz="4000"/>
            </a:lvl8pPr>
            <a:lvl9pPr marL="14630400" indent="0">
              <a:buNone/>
              <a:defRPr sz="4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44B5A-8E82-4797-BC9B-35DDA220B9A8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CFD84-0F2A-4CDD-96CB-66B84A9D13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16967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14600" y="1460506"/>
            <a:ext cx="31546800" cy="530225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14600" y="7302500"/>
            <a:ext cx="31546800" cy="17405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514600" y="25425406"/>
            <a:ext cx="8229600" cy="14605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344B5A-8E82-4797-BC9B-35DDA220B9A8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115800" y="25425406"/>
            <a:ext cx="12344400" cy="14605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5831800" y="25425406"/>
            <a:ext cx="8229600" cy="14605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4CFD84-0F2A-4CDD-96CB-66B84A9D13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5555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3657600" rtl="0" eaLnBrk="1" latinLnBrk="0" hangingPunct="1">
        <a:lnSpc>
          <a:spcPct val="90000"/>
        </a:lnSpc>
        <a:spcBef>
          <a:spcPct val="0"/>
        </a:spcBef>
        <a:buNone/>
        <a:defRPr sz="17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14400" indent="-914400" algn="l" defTabSz="3657600" rtl="0" eaLnBrk="1" latinLnBrk="0" hangingPunct="1">
        <a:lnSpc>
          <a:spcPct val="90000"/>
        </a:lnSpc>
        <a:spcBef>
          <a:spcPts val="4000"/>
        </a:spcBef>
        <a:buFont typeface="Arial" panose="020B0604020202020204" pitchFamily="34" charset="0"/>
        <a:buChar char="•"/>
        <a:defRPr sz="11200" kern="1200">
          <a:solidFill>
            <a:schemeClr val="tx1"/>
          </a:solidFill>
          <a:latin typeface="+mn-lt"/>
          <a:ea typeface="+mn-ea"/>
          <a:cs typeface="+mn-cs"/>
        </a:defRPr>
      </a:lvl1pPr>
      <a:lvl2pPr marL="2743200" indent="-914400" algn="l" defTabSz="3657600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2pPr>
      <a:lvl3pPr marL="4572000" indent="-914400" algn="l" defTabSz="3657600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8000" kern="1200">
          <a:solidFill>
            <a:schemeClr val="tx1"/>
          </a:solidFill>
          <a:latin typeface="+mn-lt"/>
          <a:ea typeface="+mn-ea"/>
          <a:cs typeface="+mn-cs"/>
        </a:defRPr>
      </a:lvl3pPr>
      <a:lvl4pPr marL="6400800" indent="-914400" algn="l" defTabSz="3657600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7200" kern="1200">
          <a:solidFill>
            <a:schemeClr val="tx1"/>
          </a:solidFill>
          <a:latin typeface="+mn-lt"/>
          <a:ea typeface="+mn-ea"/>
          <a:cs typeface="+mn-cs"/>
        </a:defRPr>
      </a:lvl4pPr>
      <a:lvl5pPr marL="8229600" indent="-914400" algn="l" defTabSz="3657600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7200" kern="1200">
          <a:solidFill>
            <a:schemeClr val="tx1"/>
          </a:solidFill>
          <a:latin typeface="+mn-lt"/>
          <a:ea typeface="+mn-ea"/>
          <a:cs typeface="+mn-cs"/>
        </a:defRPr>
      </a:lvl5pPr>
      <a:lvl6pPr marL="10058400" indent="-914400" algn="l" defTabSz="3657600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7200" kern="1200">
          <a:solidFill>
            <a:schemeClr val="tx1"/>
          </a:solidFill>
          <a:latin typeface="+mn-lt"/>
          <a:ea typeface="+mn-ea"/>
          <a:cs typeface="+mn-cs"/>
        </a:defRPr>
      </a:lvl6pPr>
      <a:lvl7pPr marL="11887200" indent="-914400" algn="l" defTabSz="3657600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7200" kern="1200">
          <a:solidFill>
            <a:schemeClr val="tx1"/>
          </a:solidFill>
          <a:latin typeface="+mn-lt"/>
          <a:ea typeface="+mn-ea"/>
          <a:cs typeface="+mn-cs"/>
        </a:defRPr>
      </a:lvl7pPr>
      <a:lvl8pPr marL="13716000" indent="-914400" algn="l" defTabSz="3657600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7200" kern="1200">
          <a:solidFill>
            <a:schemeClr val="tx1"/>
          </a:solidFill>
          <a:latin typeface="+mn-lt"/>
          <a:ea typeface="+mn-ea"/>
          <a:cs typeface="+mn-cs"/>
        </a:defRPr>
      </a:lvl8pPr>
      <a:lvl9pPr marL="15544800" indent="-914400" algn="l" defTabSz="3657600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7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657600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1pPr>
      <a:lvl2pPr marL="1828800" algn="l" defTabSz="3657600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2pPr>
      <a:lvl3pPr marL="3657600" algn="l" defTabSz="3657600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3pPr>
      <a:lvl4pPr marL="5486400" algn="l" defTabSz="3657600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4pPr>
      <a:lvl5pPr marL="7315200" algn="l" defTabSz="3657600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0" algn="l" defTabSz="3657600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6pPr>
      <a:lvl7pPr marL="10972800" algn="l" defTabSz="3657600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7pPr>
      <a:lvl8pPr marL="12801600" algn="l" defTabSz="3657600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8pPr>
      <a:lvl9pPr marL="14630400" algn="l" defTabSz="3657600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3832" y="1112402"/>
            <a:ext cx="33898415" cy="1912152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303832" y="26552768"/>
            <a:ext cx="787533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/>
              <a:t>Computer and Information Science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6412092" y="26552768"/>
            <a:ext cx="879015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4000" dirty="0"/>
              <a:t>Winter 2020</a:t>
            </a:r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1303831" y="3987187"/>
            <a:ext cx="33898415" cy="1710228"/>
          </a:xfrm>
        </p:spPr>
        <p:txBody>
          <a:bodyPr>
            <a:noAutofit/>
          </a:bodyPr>
          <a:lstStyle/>
          <a:p>
            <a:r>
              <a:rPr lang="en-US" sz="14400" dirty="0"/>
              <a:t>Project Name/Title</a:t>
            </a:r>
          </a:p>
        </p:txBody>
      </p:sp>
      <p:sp>
        <p:nvSpPr>
          <p:cNvPr id="18" name="Content Placeholder 17"/>
          <p:cNvSpPr>
            <a:spLocks noGrp="1"/>
          </p:cNvSpPr>
          <p:nvPr>
            <p:ph idx="1"/>
          </p:nvPr>
        </p:nvSpPr>
        <p:spPr>
          <a:xfrm>
            <a:off x="1303831" y="7552342"/>
            <a:ext cx="33898415" cy="19000426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>
            <a:normAutofit/>
          </a:bodyPr>
          <a:lstStyle/>
          <a:p>
            <a:pPr marL="0" indent="0" algn="ctr">
              <a:spcBef>
                <a:spcPts val="2400"/>
              </a:spcBef>
              <a:buNone/>
            </a:pPr>
            <a:r>
              <a:rPr lang="en-US" dirty="0"/>
              <a:t>Poster Body </a:t>
            </a:r>
          </a:p>
          <a:p>
            <a:pPr marL="0" indent="0" algn="ctr">
              <a:spcBef>
                <a:spcPts val="2400"/>
              </a:spcBef>
              <a:buNone/>
            </a:pPr>
            <a:r>
              <a:rPr lang="en-US" sz="7200" dirty="0">
                <a:solidFill>
                  <a:srgbClr val="FF0000"/>
                </a:solidFill>
              </a:rPr>
              <a:t>(delete these instructions and design poster in this space)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en-US" sz="8000" dirty="0"/>
              <a:t>Content:  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en-US" sz="8000" dirty="0"/>
              <a:t>	Project description:  objective, motivation, background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en-US" sz="8000" dirty="0"/>
              <a:t>	Design:  approach, validation methods and results, discussion and/or 			conclusion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US" sz="7200" dirty="0"/>
              <a:t>Tips:</a:t>
            </a:r>
          </a:p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en-US" sz="7200" dirty="0"/>
              <a:t>Use high resolution photos or graphics where possible</a:t>
            </a:r>
          </a:p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en-US" sz="7200" dirty="0"/>
              <a:t>Use this space creatively</a:t>
            </a:r>
          </a:p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en-US" sz="7200" dirty="0"/>
              <a:t>Think of this as a marketing display for your project</a:t>
            </a:r>
          </a:p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en-US" sz="7200" dirty="0"/>
              <a:t>Use text where identification is necessary for the layman but do not overuse text</a:t>
            </a:r>
          </a:p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en-US" sz="7200" dirty="0"/>
              <a:t>Do not create 9 slides and insert them</a:t>
            </a:r>
          </a:p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en-US" sz="7200" dirty="0"/>
              <a:t>The elements of this poster are changeable, however, it must contain the CECS Logo, Title, Advisor, Team Members, Sponsor, Department, and Semester 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303832" y="5840049"/>
            <a:ext cx="685543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/>
              <a:t>Dr. </a:t>
            </a:r>
            <a:r>
              <a:rPr lang="en-US" sz="4800" b="1" dirty="0" err="1"/>
              <a:t>Kiumi</a:t>
            </a:r>
            <a:r>
              <a:rPr lang="en-US" sz="4800" b="1" dirty="0"/>
              <a:t> </a:t>
            </a:r>
            <a:r>
              <a:rPr lang="en-US" sz="4800" b="1" dirty="0" err="1"/>
              <a:t>Akingbehin</a:t>
            </a:r>
            <a:endParaRPr lang="en-US" sz="4800" b="1" dirty="0"/>
          </a:p>
          <a:p>
            <a:r>
              <a:rPr lang="en-US" sz="4800" b="1" dirty="0"/>
              <a:t>Dr. Bruce Maxim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8159262" y="6209381"/>
            <a:ext cx="1972993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/>
              <a:t>Team Members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27889200" y="6209380"/>
            <a:ext cx="73130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4800" b="1" dirty="0"/>
              <a:t>Sponsored by: Name/Logo</a:t>
            </a:r>
          </a:p>
        </p:txBody>
      </p:sp>
    </p:spTree>
    <p:extLst>
      <p:ext uri="{BB962C8B-B14F-4D97-AF65-F5344CB8AC3E}">
        <p14:creationId xmlns:p14="http://schemas.microsoft.com/office/powerpoint/2010/main" val="12070216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121</TotalTime>
  <Words>145</Words>
  <Application>Microsoft Office PowerPoint</Application>
  <PresentationFormat>Custom</PresentationFormat>
  <Paragraphs>20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Project Name/Title</vt:lpstr>
    </vt:vector>
  </TitlesOfParts>
  <Company>University of Michigan-Dearborn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Black, Laura</dc:creator>
  <cp:lastModifiedBy>Maxim, Bruce</cp:lastModifiedBy>
  <cp:revision>12</cp:revision>
  <dcterms:created xsi:type="dcterms:W3CDTF">2015-05-01T18:27:08Z</dcterms:created>
  <dcterms:modified xsi:type="dcterms:W3CDTF">2020-02-21T03:48:28Z</dcterms:modified>
</cp:coreProperties>
</file>